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94" r:id="rId4"/>
    <p:sldId id="295" r:id="rId5"/>
    <p:sldId id="257" r:id="rId6"/>
    <p:sldId id="258" r:id="rId7"/>
    <p:sldId id="293" r:id="rId8"/>
    <p:sldId id="296" r:id="rId9"/>
    <p:sldId id="297" r:id="rId10"/>
    <p:sldId id="264" r:id="rId11"/>
    <p:sldId id="263" r:id="rId12"/>
    <p:sldId id="265" r:id="rId13"/>
    <p:sldId id="266" r:id="rId14"/>
    <p:sldId id="260" r:id="rId15"/>
    <p:sldId id="272" r:id="rId16"/>
    <p:sldId id="276" r:id="rId17"/>
    <p:sldId id="267" r:id="rId18"/>
    <p:sldId id="275" r:id="rId19"/>
    <p:sldId id="273" r:id="rId20"/>
    <p:sldId id="262" r:id="rId21"/>
    <p:sldId id="261" r:id="rId22"/>
    <p:sldId id="279" r:id="rId23"/>
    <p:sldId id="277" r:id="rId24"/>
    <p:sldId id="274" r:id="rId25"/>
    <p:sldId id="282" r:id="rId26"/>
    <p:sldId id="281" r:id="rId27"/>
    <p:sldId id="278" r:id="rId28"/>
    <p:sldId id="268" r:id="rId29"/>
    <p:sldId id="283" r:id="rId30"/>
    <p:sldId id="280" r:id="rId31"/>
    <p:sldId id="284" r:id="rId32"/>
    <p:sldId id="269" r:id="rId33"/>
    <p:sldId id="290" r:id="rId34"/>
    <p:sldId id="285" r:id="rId35"/>
    <p:sldId id="287" r:id="rId36"/>
    <p:sldId id="286" r:id="rId37"/>
    <p:sldId id="270" r:id="rId38"/>
    <p:sldId id="291" r:id="rId39"/>
    <p:sldId id="288" r:id="rId40"/>
    <p:sldId id="289" r:id="rId41"/>
    <p:sldId id="292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5" d="100"/>
          <a:sy n="85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287"/>
            <a:ext cx="9144000" cy="1760676"/>
          </a:xfrm>
          <a:solidFill>
            <a:srgbClr val="FFFFFF">
              <a:alpha val="2509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FFFFFF">
              <a:alpha val="24706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Might be a workflow!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361" y="1825625"/>
            <a:ext cx="6821277" cy="4351338"/>
          </a:xfrm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406056"/>
            <a:ext cx="8285714" cy="3190476"/>
          </a:xfrm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3324" y="1825625"/>
            <a:ext cx="6885352" cy="4351338"/>
          </a:xfrm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881" y="1825625"/>
            <a:ext cx="9976238" cy="4351338"/>
          </a:xfrm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4728"/>
            <a:ext cx="5181600" cy="151313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75590"/>
            <a:ext cx="5181600" cy="3651408"/>
          </a:xfrm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106" y="1825625"/>
            <a:ext cx="7759788" cy="4351338"/>
          </a:xfrm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8312" y="1825625"/>
            <a:ext cx="4095376" cy="4351338"/>
          </a:xfrm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3843" y="1825625"/>
            <a:ext cx="7764314" cy="4351338"/>
          </a:xfrm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40368"/>
            <a:ext cx="10515600" cy="3521851"/>
          </a:xfrm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04" y="0"/>
            <a:ext cx="5650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1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EBAA83-AA4C-38F3-5FB2-999E8EE93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😭 Thanks, goodbye!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57931D-3815-3522-4FAE-1FE9D50AD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C2D5E-5179-90E9-5A09-4959245C93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r>
              <a:rPr lang="en-US" dirty="0"/>
              <a:t>twitter.com/@1kevgriff</a:t>
            </a:r>
          </a:p>
          <a:p>
            <a:pPr marL="0" indent="0">
              <a:buNone/>
            </a:pPr>
            <a:r>
              <a:rPr lang="en-US" dirty="0"/>
              <a:t>bbiz.io/@1kevgriff</a:t>
            </a:r>
          </a:p>
        </p:txBody>
      </p:sp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57931D-3815-3522-4FAE-1FE9D50AD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C2D5E-5179-90E9-5A09-4959245C93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r>
              <a:rPr lang="en-US" dirty="0"/>
              <a:t>13-time Microsoft MVP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ASP.NET Core, Azure, and Web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r>
              <a:rPr lang="en-US" dirty="0"/>
              <a:t>twitter.com/@1kevgriff</a:t>
            </a:r>
          </a:p>
          <a:p>
            <a:pPr marL="0" indent="0">
              <a:buNone/>
            </a:pPr>
            <a:r>
              <a:rPr lang="en-US" dirty="0"/>
              <a:t>bbiz.io/@1kevgriff</a:t>
            </a:r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077" y="1825625"/>
            <a:ext cx="862184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12102-105A-FD50-B43B-BB3005183EA3}"/>
              </a:ext>
            </a:extLst>
          </p:cNvPr>
          <p:cNvSpPr txBox="1"/>
          <p:nvPr/>
        </p:nvSpPr>
        <p:spPr>
          <a:xfrm>
            <a:off x="1856961" y="6311900"/>
            <a:ext cx="847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https://www.udemy.com/course/signalr-mastery/?couponCode=TULSADOTNET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1746931" y="1701947"/>
            <a:ext cx="1830297" cy="871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stCxn id="8" idx="2"/>
            <a:endCxn id="5" idx="3"/>
          </p:cNvCxnSpPr>
          <p:nvPr/>
        </p:nvCxnSpPr>
        <p:spPr>
          <a:xfrm rot="5400000">
            <a:off x="2875819" y="1914939"/>
            <a:ext cx="1736036" cy="1292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10281</TotalTime>
  <Words>2632</Words>
  <Application>Microsoft Office PowerPoint</Application>
  <PresentationFormat>Widescreen</PresentationFormat>
  <Paragraphs>217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Office Theme</vt:lpstr>
      <vt:lpstr>Tactics for Building Background Services in .NET</vt:lpstr>
      <vt:lpstr>PowerPoint Presentation</vt:lpstr>
      <vt:lpstr>PowerPoint Presentation</vt:lpstr>
      <vt:lpstr>PowerPoint Presentation</vt:lpstr>
      <vt:lpstr>👋 I’m Kevin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ASP.NET Core Hosted Services</vt:lpstr>
      <vt:lpstr>ASP.NET Core Hosted Services</vt:lpstr>
      <vt:lpstr>Demo</vt:lpstr>
      <vt:lpstr>ASP.NET Core Hosted Services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😭 Thanks, goodbye!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28</cp:revision>
  <dcterms:created xsi:type="dcterms:W3CDTF">2022-11-17T20:28:33Z</dcterms:created>
  <dcterms:modified xsi:type="dcterms:W3CDTF">2022-12-08T22:57:21Z</dcterms:modified>
</cp:coreProperties>
</file>